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1" r:id="rId5"/>
  </p:sldIdLst>
  <p:sldSz cx="12192000" cy="6858000"/>
  <p:notesSz cx="6858000" cy="9144000"/>
  <p:defaultTextStyle>
    <a:defPPr>
      <a:defRPr lang="vi-V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3" d="100"/>
          <a:sy n="73" d="100"/>
        </p:scale>
        <p:origin x="4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10200" y="5202238"/>
            <a:ext cx="9144000" cy="1655762"/>
          </a:xfrm>
        </p:spPr>
        <p:txBody>
          <a:bodyPr/>
          <a:lstStyle>
            <a:lvl1pPr marL="0" indent="0" algn="l">
              <a:buNone/>
              <a:defRPr sz="24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 smtClean="0"/>
              <a:t>Tên</a:t>
            </a:r>
            <a:r>
              <a:rPr lang="en-US" dirty="0" smtClean="0"/>
              <a:t> </a:t>
            </a:r>
            <a:r>
              <a:rPr lang="en-US" dirty="0" err="1" smtClean="0"/>
              <a:t>báo</a:t>
            </a:r>
            <a:r>
              <a:rPr lang="en-US" dirty="0" smtClean="0"/>
              <a:t> </a:t>
            </a:r>
            <a:r>
              <a:rPr lang="en-US" dirty="0" err="1" smtClean="0"/>
              <a:t>cáo</a:t>
            </a:r>
            <a:r>
              <a:rPr lang="en-US" dirty="0" smtClean="0"/>
              <a:t> </a:t>
            </a:r>
            <a:r>
              <a:rPr lang="en-US" dirty="0" err="1" smtClean="0"/>
              <a:t>viên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12/01/2025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658698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12/01/2025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558873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12/01/2025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77117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9875"/>
            <a:ext cx="10515600" cy="1325563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F3722B"/>
              </a:buClr>
              <a:defRPr>
                <a:solidFill>
                  <a:srgbClr val="015D67"/>
                </a:solidFill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12/01/2025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1041512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12/01/2025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936226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12/01/2025</a:t>
            </a:fld>
            <a:endParaRPr lang="vi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0448065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12/01/2025</a:t>
            </a:fld>
            <a:endParaRPr lang="vi-V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4106080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12/01/2025</a:t>
            </a:fld>
            <a:endParaRPr lang="vi-V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407262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12/01/2025</a:t>
            </a:fld>
            <a:endParaRPr lang="vi-V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780716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12/01/2025</a:t>
            </a:fld>
            <a:endParaRPr lang="vi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1608764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370B-E6B1-492D-B533-F3B626D11FDA}" type="datetimeFigureOut">
              <a:rPr lang="vi-VN" smtClean="0"/>
              <a:t>12/01/2025</a:t>
            </a:fld>
            <a:endParaRPr lang="vi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1301009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B2370B-E6B1-492D-B533-F3B626D11FDA}" type="datetimeFigureOut">
              <a:rPr lang="vi-VN" smtClean="0"/>
              <a:t>12/01/2025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8A8AAE-6C24-4A90-9BCE-920F15156CB5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066880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-107576" y="1342496"/>
            <a:ext cx="12196482" cy="1756304"/>
          </a:xfrm>
        </p:spPr>
        <p:txBody>
          <a:bodyPr>
            <a:normAutofit/>
          </a:bodyPr>
          <a:lstStyle/>
          <a:p>
            <a:r>
              <a:rPr lang="en-US" dirty="0" smtClean="0"/>
              <a:t>NỘI DUNG ÔN TẬP</a:t>
            </a:r>
            <a:br>
              <a:rPr lang="en-US" dirty="0" smtClean="0"/>
            </a:br>
            <a:r>
              <a:rPr lang="en-US" dirty="0" smtClean="0"/>
              <a:t>KHOA DINH DƯỠNG – BỆNH KHÔNG LÂY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1800" i="1" dirty="0" err="1" smtClean="0"/>
              <a:t>Trung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tâm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Kiểm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soát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bệnh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tật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Thành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phố</a:t>
            </a:r>
            <a:endParaRPr lang="en-US" sz="1800" i="1" dirty="0"/>
          </a:p>
        </p:txBody>
      </p:sp>
    </p:spTree>
    <p:extLst>
      <p:ext uri="{BB962C8B-B14F-4D97-AF65-F5344CB8AC3E}">
        <p14:creationId xmlns:p14="http://schemas.microsoft.com/office/powerpoint/2010/main" val="184605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VỊ </a:t>
            </a:r>
            <a:r>
              <a:rPr lang="pt-B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TRÍ CỬ NHÂN Y TẾ CÔNG CỘNG HẠNG III</a:t>
            </a: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err="1"/>
              <a:t>Quyết</a:t>
            </a:r>
            <a:r>
              <a:rPr lang="en-US" dirty="0"/>
              <a:t> </a:t>
            </a:r>
            <a:r>
              <a:rPr lang="en-US" dirty="0" err="1"/>
              <a:t>định</a:t>
            </a:r>
            <a:r>
              <a:rPr lang="en-US" dirty="0"/>
              <a:t> </a:t>
            </a:r>
            <a:r>
              <a:rPr lang="en-US" dirty="0" err="1"/>
              <a:t>số</a:t>
            </a:r>
            <a:r>
              <a:rPr lang="en-US" dirty="0"/>
              <a:t> 5904/</a:t>
            </a:r>
            <a:r>
              <a:rPr lang="en-US" dirty="0" err="1"/>
              <a:t>QĐ-BYT</a:t>
            </a:r>
            <a:r>
              <a:rPr lang="en-US" dirty="0"/>
              <a:t> </a:t>
            </a:r>
            <a:r>
              <a:rPr lang="en-US" dirty="0" err="1"/>
              <a:t>ngày</a:t>
            </a:r>
            <a:r>
              <a:rPr lang="en-US" dirty="0"/>
              <a:t> 20 </a:t>
            </a:r>
            <a:r>
              <a:rPr lang="en-US" dirty="0" err="1"/>
              <a:t>tháng</a:t>
            </a:r>
            <a:r>
              <a:rPr lang="en-US" dirty="0"/>
              <a:t> 12 </a:t>
            </a:r>
            <a:r>
              <a:rPr lang="en-US" dirty="0" err="1"/>
              <a:t>năm</a:t>
            </a:r>
            <a:r>
              <a:rPr lang="en-US" dirty="0"/>
              <a:t> 2019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Bộ</a:t>
            </a:r>
            <a:r>
              <a:rPr lang="en-US" dirty="0"/>
              <a:t> Y </a:t>
            </a:r>
            <a:r>
              <a:rPr lang="en-US" dirty="0" err="1"/>
              <a:t>tế</a:t>
            </a:r>
            <a:r>
              <a:rPr lang="en-US" dirty="0"/>
              <a:t> </a:t>
            </a:r>
            <a:r>
              <a:rPr lang="en-US" dirty="0" err="1"/>
              <a:t>về</a:t>
            </a:r>
            <a:r>
              <a:rPr lang="en-US" dirty="0"/>
              <a:t> </a:t>
            </a:r>
            <a:r>
              <a:rPr lang="en-US" dirty="0" err="1"/>
              <a:t>việc</a:t>
            </a:r>
            <a:r>
              <a:rPr lang="en-US" dirty="0"/>
              <a:t> ban </a:t>
            </a:r>
            <a:r>
              <a:rPr lang="en-US" dirty="0" err="1"/>
              <a:t>hành</a:t>
            </a:r>
            <a:r>
              <a:rPr lang="en-US" dirty="0"/>
              <a:t> </a:t>
            </a:r>
            <a:r>
              <a:rPr lang="en-US" dirty="0" err="1"/>
              <a:t>tài</a:t>
            </a:r>
            <a:r>
              <a:rPr lang="en-US" dirty="0"/>
              <a:t> </a:t>
            </a:r>
            <a:r>
              <a:rPr lang="en-US" dirty="0" err="1"/>
              <a:t>liệu</a:t>
            </a:r>
            <a:r>
              <a:rPr lang="en-US" dirty="0"/>
              <a:t> </a:t>
            </a:r>
            <a:r>
              <a:rPr lang="en-US" dirty="0" err="1"/>
              <a:t>chuyên</a:t>
            </a:r>
            <a:r>
              <a:rPr lang="en-US" dirty="0"/>
              <a:t> </a:t>
            </a:r>
            <a:r>
              <a:rPr lang="en-US" dirty="0" err="1"/>
              <a:t>môn</a:t>
            </a:r>
            <a:r>
              <a:rPr lang="en-US" dirty="0"/>
              <a:t> “</a:t>
            </a:r>
            <a:r>
              <a:rPr lang="en-US" dirty="0" err="1"/>
              <a:t>Hướng</a:t>
            </a:r>
            <a:r>
              <a:rPr lang="en-US" dirty="0"/>
              <a:t> </a:t>
            </a:r>
            <a:r>
              <a:rPr lang="en-US" dirty="0" err="1"/>
              <a:t>dẫn</a:t>
            </a:r>
            <a:r>
              <a:rPr lang="en-US" dirty="0"/>
              <a:t> </a:t>
            </a:r>
            <a:r>
              <a:rPr lang="en-US" dirty="0" err="1"/>
              <a:t>chẩn</a:t>
            </a:r>
            <a:r>
              <a:rPr lang="en-US" dirty="0"/>
              <a:t> </a:t>
            </a:r>
            <a:r>
              <a:rPr lang="en-US" dirty="0" err="1"/>
              <a:t>đoán</a:t>
            </a:r>
            <a:r>
              <a:rPr lang="en-US" dirty="0"/>
              <a:t>, </a:t>
            </a:r>
            <a:r>
              <a:rPr lang="en-US" dirty="0" err="1"/>
              <a:t>điều</a:t>
            </a:r>
            <a:r>
              <a:rPr lang="en-US" dirty="0"/>
              <a:t> </a:t>
            </a:r>
            <a:r>
              <a:rPr lang="en-US" dirty="0" err="1"/>
              <a:t>trị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quản</a:t>
            </a:r>
            <a:r>
              <a:rPr lang="en-US" dirty="0"/>
              <a:t> </a:t>
            </a:r>
            <a:r>
              <a:rPr lang="en-US" dirty="0" err="1"/>
              <a:t>lý</a:t>
            </a:r>
            <a:r>
              <a:rPr lang="en-US" dirty="0"/>
              <a:t> </a:t>
            </a:r>
            <a:r>
              <a:rPr lang="en-US" dirty="0" err="1"/>
              <a:t>một</a:t>
            </a:r>
            <a:r>
              <a:rPr lang="en-US" dirty="0"/>
              <a:t> </a:t>
            </a:r>
            <a:r>
              <a:rPr lang="en-US" dirty="0" err="1"/>
              <a:t>số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không</a:t>
            </a:r>
            <a:r>
              <a:rPr lang="en-US" dirty="0"/>
              <a:t> </a:t>
            </a:r>
            <a:r>
              <a:rPr lang="en-US" dirty="0" err="1"/>
              <a:t>lây</a:t>
            </a:r>
            <a:r>
              <a:rPr lang="en-US" dirty="0"/>
              <a:t> </a:t>
            </a:r>
            <a:r>
              <a:rPr lang="en-US" dirty="0" err="1"/>
              <a:t>nhiễm</a:t>
            </a:r>
            <a:r>
              <a:rPr lang="en-US" dirty="0"/>
              <a:t> </a:t>
            </a:r>
            <a:r>
              <a:rPr lang="en-US" dirty="0" err="1"/>
              <a:t>tại</a:t>
            </a:r>
            <a:r>
              <a:rPr lang="en-US" dirty="0"/>
              <a:t> </a:t>
            </a:r>
            <a:r>
              <a:rPr lang="en-US" dirty="0" err="1"/>
              <a:t>Trạm</a:t>
            </a:r>
            <a:r>
              <a:rPr lang="en-US" dirty="0"/>
              <a:t> Y </a:t>
            </a:r>
            <a:r>
              <a:rPr lang="en-US" dirty="0" err="1"/>
              <a:t>tế</a:t>
            </a:r>
            <a:r>
              <a:rPr lang="en-US" dirty="0"/>
              <a:t> </a:t>
            </a:r>
            <a:r>
              <a:rPr lang="en-US" dirty="0" err="1"/>
              <a:t>xã</a:t>
            </a:r>
            <a:r>
              <a:rPr lang="en-US" dirty="0"/>
              <a:t>”</a:t>
            </a:r>
          </a:p>
          <a:p>
            <a:pPr lvl="0"/>
            <a:r>
              <a:rPr lang="en-US" dirty="0" err="1"/>
              <a:t>Quyết</a:t>
            </a:r>
            <a:r>
              <a:rPr lang="en-US" dirty="0"/>
              <a:t> </a:t>
            </a:r>
            <a:r>
              <a:rPr lang="en-US" dirty="0" err="1"/>
              <a:t>định</a:t>
            </a:r>
            <a:r>
              <a:rPr lang="en-US" dirty="0"/>
              <a:t> </a:t>
            </a:r>
            <a:r>
              <a:rPr lang="en-US" dirty="0" err="1"/>
              <a:t>số</a:t>
            </a:r>
            <a:r>
              <a:rPr lang="en-US" dirty="0"/>
              <a:t> 3756/</a:t>
            </a:r>
            <a:r>
              <a:rPr lang="en-US" dirty="0" err="1"/>
              <a:t>QĐ-BYT</a:t>
            </a:r>
            <a:r>
              <a:rPr lang="en-US" dirty="0"/>
              <a:t> </a:t>
            </a:r>
            <a:r>
              <a:rPr lang="en-US" dirty="0" err="1"/>
              <a:t>ngày</a:t>
            </a:r>
            <a:r>
              <a:rPr lang="en-US" dirty="0"/>
              <a:t> 21 </a:t>
            </a:r>
            <a:r>
              <a:rPr lang="en-US" dirty="0" err="1"/>
              <a:t>tháng</a:t>
            </a:r>
            <a:r>
              <a:rPr lang="en-US" dirty="0"/>
              <a:t> 6 </a:t>
            </a:r>
            <a:r>
              <a:rPr lang="en-US" dirty="0" err="1"/>
              <a:t>năm</a:t>
            </a:r>
            <a:r>
              <a:rPr lang="en-US" dirty="0"/>
              <a:t> 2018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Bộ</a:t>
            </a:r>
            <a:r>
              <a:rPr lang="en-US" dirty="0"/>
              <a:t> Y </a:t>
            </a:r>
            <a:r>
              <a:rPr lang="en-US" dirty="0" err="1"/>
              <a:t>tế</a:t>
            </a:r>
            <a:r>
              <a:rPr lang="en-US" dirty="0"/>
              <a:t> </a:t>
            </a:r>
            <a:r>
              <a:rPr lang="en-US" dirty="0" err="1"/>
              <a:t>về</a:t>
            </a:r>
            <a:r>
              <a:rPr lang="en-US" dirty="0"/>
              <a:t> </a:t>
            </a:r>
            <a:r>
              <a:rPr lang="en-US" dirty="0" err="1"/>
              <a:t>việc</a:t>
            </a:r>
            <a:r>
              <a:rPr lang="en-US" dirty="0"/>
              <a:t> ban </a:t>
            </a:r>
            <a:r>
              <a:rPr lang="en-US" dirty="0" err="1"/>
              <a:t>hành</a:t>
            </a:r>
            <a:r>
              <a:rPr lang="en-US" dirty="0"/>
              <a:t> </a:t>
            </a:r>
            <a:r>
              <a:rPr lang="en-US" dirty="0" err="1"/>
              <a:t>hướng</a:t>
            </a:r>
            <a:r>
              <a:rPr lang="en-US" dirty="0"/>
              <a:t> </a:t>
            </a:r>
            <a:r>
              <a:rPr lang="en-US" dirty="0" err="1"/>
              <a:t>dẫn</a:t>
            </a:r>
            <a:r>
              <a:rPr lang="en-US" dirty="0"/>
              <a:t> </a:t>
            </a:r>
            <a:r>
              <a:rPr lang="en-US" dirty="0" err="1"/>
              <a:t>hoạt</a:t>
            </a:r>
            <a:r>
              <a:rPr lang="en-US" dirty="0"/>
              <a:t> </a:t>
            </a:r>
            <a:r>
              <a:rPr lang="en-US" dirty="0" err="1"/>
              <a:t>động</a:t>
            </a:r>
            <a:r>
              <a:rPr lang="en-US" dirty="0"/>
              <a:t> </a:t>
            </a:r>
            <a:r>
              <a:rPr lang="en-US" dirty="0" err="1"/>
              <a:t>dự</a:t>
            </a:r>
            <a:r>
              <a:rPr lang="en-US" dirty="0"/>
              <a:t> </a:t>
            </a:r>
            <a:r>
              <a:rPr lang="en-US" dirty="0" err="1"/>
              <a:t>phòng</a:t>
            </a:r>
            <a:r>
              <a:rPr lang="en-US" dirty="0"/>
              <a:t>, </a:t>
            </a:r>
            <a:r>
              <a:rPr lang="en-US" dirty="0" err="1"/>
              <a:t>phát</a:t>
            </a:r>
            <a:r>
              <a:rPr lang="en-US" dirty="0"/>
              <a:t> </a:t>
            </a:r>
            <a:r>
              <a:rPr lang="en-US" dirty="0" err="1"/>
              <a:t>hiện</a:t>
            </a:r>
            <a:r>
              <a:rPr lang="en-US" dirty="0"/>
              <a:t> </a:t>
            </a:r>
            <a:r>
              <a:rPr lang="en-US" dirty="0" err="1"/>
              <a:t>sớm</a:t>
            </a:r>
            <a:r>
              <a:rPr lang="en-US" dirty="0"/>
              <a:t>, </a:t>
            </a:r>
            <a:r>
              <a:rPr lang="en-US" dirty="0" err="1"/>
              <a:t>chẩn</a:t>
            </a:r>
            <a:r>
              <a:rPr lang="en-US" dirty="0"/>
              <a:t> </a:t>
            </a:r>
            <a:r>
              <a:rPr lang="en-US" dirty="0" err="1"/>
              <a:t>đoán</a:t>
            </a:r>
            <a:r>
              <a:rPr lang="en-US" dirty="0"/>
              <a:t>, </a:t>
            </a:r>
            <a:r>
              <a:rPr lang="en-US" dirty="0" err="1"/>
              <a:t>điều</a:t>
            </a:r>
            <a:r>
              <a:rPr lang="en-US" dirty="0"/>
              <a:t> </a:t>
            </a:r>
            <a:r>
              <a:rPr lang="en-US" dirty="0" err="1"/>
              <a:t>trị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quản</a:t>
            </a:r>
            <a:r>
              <a:rPr lang="en-US" dirty="0"/>
              <a:t> </a:t>
            </a:r>
            <a:r>
              <a:rPr lang="en-US" dirty="0" err="1"/>
              <a:t>lý</a:t>
            </a:r>
            <a:r>
              <a:rPr lang="en-US" dirty="0"/>
              <a:t> </a:t>
            </a:r>
            <a:r>
              <a:rPr lang="en-US" dirty="0" err="1"/>
              <a:t>một</a:t>
            </a:r>
            <a:r>
              <a:rPr lang="en-US" dirty="0"/>
              <a:t> </a:t>
            </a:r>
            <a:r>
              <a:rPr lang="en-US" dirty="0" err="1"/>
              <a:t>số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không</a:t>
            </a:r>
            <a:r>
              <a:rPr lang="en-US" dirty="0"/>
              <a:t> </a:t>
            </a:r>
            <a:r>
              <a:rPr lang="en-US" dirty="0" err="1"/>
              <a:t>lây</a:t>
            </a:r>
            <a:r>
              <a:rPr lang="en-US" dirty="0"/>
              <a:t> </a:t>
            </a:r>
            <a:r>
              <a:rPr lang="en-US" dirty="0" err="1"/>
              <a:t>nhiễm</a:t>
            </a:r>
            <a:r>
              <a:rPr lang="en-US" dirty="0"/>
              <a:t> </a:t>
            </a:r>
            <a:r>
              <a:rPr lang="en-US" dirty="0" err="1"/>
              <a:t>phổ</a:t>
            </a:r>
            <a:r>
              <a:rPr lang="en-US" dirty="0"/>
              <a:t> </a:t>
            </a:r>
            <a:r>
              <a:rPr lang="en-US" dirty="0" err="1"/>
              <a:t>biến</a:t>
            </a:r>
            <a:r>
              <a:rPr lang="en-US" dirty="0"/>
              <a:t> </a:t>
            </a:r>
            <a:r>
              <a:rPr lang="en-US" dirty="0" err="1"/>
              <a:t>cho</a:t>
            </a:r>
            <a:r>
              <a:rPr lang="en-US" dirty="0"/>
              <a:t> </a:t>
            </a:r>
            <a:r>
              <a:rPr lang="en-US" dirty="0" err="1"/>
              <a:t>tuyến</a:t>
            </a:r>
            <a:r>
              <a:rPr lang="en-US" dirty="0"/>
              <a:t> y </a:t>
            </a:r>
            <a:r>
              <a:rPr lang="en-US" dirty="0" err="1"/>
              <a:t>tế</a:t>
            </a:r>
            <a:r>
              <a:rPr lang="en-US" dirty="0"/>
              <a:t> </a:t>
            </a:r>
            <a:r>
              <a:rPr lang="en-US" dirty="0" err="1"/>
              <a:t>cơ</a:t>
            </a:r>
            <a:r>
              <a:rPr lang="en-US" dirty="0"/>
              <a:t> </a:t>
            </a:r>
            <a:r>
              <a:rPr lang="en-US" dirty="0" err="1"/>
              <a:t>sở</a:t>
            </a:r>
            <a:endParaRPr lang="en-US" dirty="0"/>
          </a:p>
          <a:p>
            <a:pPr lvl="0"/>
            <a:r>
              <a:rPr lang="en-US" dirty="0" err="1"/>
              <a:t>Luật</a:t>
            </a:r>
            <a:r>
              <a:rPr lang="en-US" dirty="0"/>
              <a:t> </a:t>
            </a:r>
            <a:r>
              <a:rPr lang="en-US" dirty="0" err="1"/>
              <a:t>phòng</a:t>
            </a:r>
            <a:r>
              <a:rPr lang="en-US" dirty="0"/>
              <a:t>, </a:t>
            </a:r>
            <a:r>
              <a:rPr lang="en-US" dirty="0" err="1"/>
              <a:t>chống</a:t>
            </a:r>
            <a:r>
              <a:rPr lang="en-US" dirty="0"/>
              <a:t> </a:t>
            </a:r>
            <a:r>
              <a:rPr lang="en-US" dirty="0" err="1"/>
              <a:t>tác</a:t>
            </a:r>
            <a:r>
              <a:rPr lang="en-US" dirty="0"/>
              <a:t> </a:t>
            </a:r>
            <a:r>
              <a:rPr lang="en-US" dirty="0" err="1"/>
              <a:t>hại</a:t>
            </a:r>
            <a:r>
              <a:rPr lang="en-US" dirty="0"/>
              <a:t> </a:t>
            </a:r>
            <a:r>
              <a:rPr lang="en-US" dirty="0" err="1"/>
              <a:t>rượu</a:t>
            </a:r>
            <a:r>
              <a:rPr lang="en-US" dirty="0"/>
              <a:t> </a:t>
            </a:r>
            <a:r>
              <a:rPr lang="en-US" dirty="0" err="1"/>
              <a:t>bia</a:t>
            </a:r>
            <a:endParaRPr lang="en-US" dirty="0"/>
          </a:p>
          <a:p>
            <a:pPr lvl="0"/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kiến</a:t>
            </a:r>
            <a:r>
              <a:rPr lang="en-US" dirty="0"/>
              <a:t> </a:t>
            </a:r>
            <a:r>
              <a:rPr lang="en-US" dirty="0" err="1"/>
              <a:t>thức</a:t>
            </a:r>
            <a:r>
              <a:rPr lang="en-US" dirty="0"/>
              <a:t> </a:t>
            </a:r>
            <a:r>
              <a:rPr lang="en-US" dirty="0" err="1"/>
              <a:t>về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không</a:t>
            </a:r>
            <a:r>
              <a:rPr lang="en-US" dirty="0"/>
              <a:t> </a:t>
            </a:r>
            <a:r>
              <a:rPr lang="en-US" dirty="0" err="1"/>
              <a:t>lây</a:t>
            </a:r>
            <a:r>
              <a:rPr lang="en-US" dirty="0"/>
              <a:t> </a:t>
            </a:r>
            <a:r>
              <a:rPr lang="en-US" dirty="0" err="1"/>
              <a:t>nhiễm</a:t>
            </a:r>
            <a:r>
              <a:rPr lang="en-US" dirty="0"/>
              <a:t> </a:t>
            </a:r>
            <a:r>
              <a:rPr lang="en-US" dirty="0" err="1"/>
              <a:t>khác</a:t>
            </a:r>
            <a:r>
              <a:rPr lang="en-US" dirty="0"/>
              <a:t> </a:t>
            </a:r>
            <a:r>
              <a:rPr lang="en-US" dirty="0" err="1"/>
              <a:t>có</a:t>
            </a:r>
            <a:r>
              <a:rPr lang="en-US" dirty="0"/>
              <a:t> </a:t>
            </a:r>
            <a:r>
              <a:rPr lang="en-US" dirty="0" err="1"/>
              <a:t>liên</a:t>
            </a:r>
            <a:r>
              <a:rPr lang="en-US" dirty="0"/>
              <a:t> </a:t>
            </a:r>
            <a:r>
              <a:rPr lang="en-US" dirty="0" err="1"/>
              <a:t>quan</a:t>
            </a:r>
            <a:endParaRPr lang="en-US" dirty="0"/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485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>VỊ </a:t>
            </a:r>
            <a:r>
              <a:rPr lang="pt-B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TRÍ </a:t>
            </a:r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>BÁC SĨ HẠNG III (ĐA KHOA)</a:t>
            </a:r>
            <a:r>
              <a:rPr lang="pt-B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/>
              <a:t>Quyết</a:t>
            </a:r>
            <a:r>
              <a:rPr lang="en-US" dirty="0"/>
              <a:t> </a:t>
            </a:r>
            <a:r>
              <a:rPr lang="en-US" dirty="0" err="1"/>
              <a:t>định</a:t>
            </a:r>
            <a:r>
              <a:rPr lang="en-US" dirty="0"/>
              <a:t> </a:t>
            </a:r>
            <a:r>
              <a:rPr lang="en-US" dirty="0" err="1"/>
              <a:t>số</a:t>
            </a:r>
            <a:r>
              <a:rPr lang="en-US" dirty="0"/>
              <a:t> 5904/</a:t>
            </a:r>
            <a:r>
              <a:rPr lang="en-US" dirty="0" err="1"/>
              <a:t>QĐ-BYT</a:t>
            </a:r>
            <a:r>
              <a:rPr lang="en-US" dirty="0"/>
              <a:t> </a:t>
            </a:r>
            <a:r>
              <a:rPr lang="en-US" dirty="0" err="1"/>
              <a:t>ngày</a:t>
            </a:r>
            <a:r>
              <a:rPr lang="en-US" dirty="0"/>
              <a:t> 20 </a:t>
            </a:r>
            <a:r>
              <a:rPr lang="en-US" dirty="0" err="1"/>
              <a:t>tháng</a:t>
            </a:r>
            <a:r>
              <a:rPr lang="en-US" dirty="0"/>
              <a:t> 12 </a:t>
            </a:r>
            <a:r>
              <a:rPr lang="en-US" dirty="0" err="1"/>
              <a:t>năm</a:t>
            </a:r>
            <a:r>
              <a:rPr lang="en-US" dirty="0"/>
              <a:t> 2019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Bộ</a:t>
            </a:r>
            <a:r>
              <a:rPr lang="en-US" dirty="0"/>
              <a:t> Y </a:t>
            </a:r>
            <a:r>
              <a:rPr lang="en-US" dirty="0" err="1"/>
              <a:t>tế</a:t>
            </a:r>
            <a:r>
              <a:rPr lang="en-US" dirty="0"/>
              <a:t> </a:t>
            </a:r>
            <a:r>
              <a:rPr lang="en-US" dirty="0" err="1"/>
              <a:t>về</a:t>
            </a:r>
            <a:r>
              <a:rPr lang="en-US" dirty="0"/>
              <a:t> </a:t>
            </a:r>
            <a:r>
              <a:rPr lang="en-US" dirty="0" err="1"/>
              <a:t>việc</a:t>
            </a:r>
            <a:r>
              <a:rPr lang="en-US" dirty="0"/>
              <a:t> ban </a:t>
            </a:r>
            <a:r>
              <a:rPr lang="en-US" dirty="0" err="1"/>
              <a:t>hành</a:t>
            </a:r>
            <a:r>
              <a:rPr lang="en-US" dirty="0"/>
              <a:t> </a:t>
            </a:r>
            <a:r>
              <a:rPr lang="en-US" dirty="0" err="1"/>
              <a:t>tài</a:t>
            </a:r>
            <a:r>
              <a:rPr lang="en-US" dirty="0"/>
              <a:t> </a:t>
            </a:r>
            <a:r>
              <a:rPr lang="en-US" dirty="0" err="1"/>
              <a:t>liệu</a:t>
            </a:r>
            <a:r>
              <a:rPr lang="en-US" dirty="0"/>
              <a:t> </a:t>
            </a:r>
            <a:r>
              <a:rPr lang="en-US" dirty="0" err="1"/>
              <a:t>chuyên</a:t>
            </a:r>
            <a:r>
              <a:rPr lang="en-US" dirty="0"/>
              <a:t> </a:t>
            </a:r>
            <a:r>
              <a:rPr lang="en-US" dirty="0" err="1"/>
              <a:t>môn</a:t>
            </a:r>
            <a:r>
              <a:rPr lang="en-US" dirty="0"/>
              <a:t> “</a:t>
            </a:r>
            <a:r>
              <a:rPr lang="en-US" dirty="0" err="1"/>
              <a:t>Hướng</a:t>
            </a:r>
            <a:r>
              <a:rPr lang="en-US" dirty="0"/>
              <a:t> </a:t>
            </a:r>
            <a:r>
              <a:rPr lang="en-US" dirty="0" err="1"/>
              <a:t>dẫn</a:t>
            </a:r>
            <a:r>
              <a:rPr lang="en-US" dirty="0"/>
              <a:t> </a:t>
            </a:r>
            <a:r>
              <a:rPr lang="en-US" dirty="0" err="1"/>
              <a:t>chẩn</a:t>
            </a:r>
            <a:r>
              <a:rPr lang="en-US" dirty="0"/>
              <a:t> </a:t>
            </a:r>
            <a:r>
              <a:rPr lang="en-US" dirty="0" err="1"/>
              <a:t>đoán</a:t>
            </a:r>
            <a:r>
              <a:rPr lang="en-US" dirty="0"/>
              <a:t>, </a:t>
            </a:r>
            <a:r>
              <a:rPr lang="en-US" dirty="0" err="1"/>
              <a:t>điều</a:t>
            </a:r>
            <a:r>
              <a:rPr lang="en-US" dirty="0"/>
              <a:t> </a:t>
            </a:r>
            <a:r>
              <a:rPr lang="en-US" dirty="0" err="1"/>
              <a:t>trị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quản</a:t>
            </a:r>
            <a:r>
              <a:rPr lang="en-US" dirty="0"/>
              <a:t> </a:t>
            </a:r>
            <a:r>
              <a:rPr lang="en-US" dirty="0" err="1"/>
              <a:t>lý</a:t>
            </a:r>
            <a:r>
              <a:rPr lang="en-US" dirty="0"/>
              <a:t> </a:t>
            </a:r>
            <a:r>
              <a:rPr lang="en-US" dirty="0" err="1"/>
              <a:t>một</a:t>
            </a:r>
            <a:r>
              <a:rPr lang="en-US" dirty="0"/>
              <a:t> </a:t>
            </a:r>
            <a:r>
              <a:rPr lang="en-US" dirty="0" err="1"/>
              <a:t>số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không</a:t>
            </a:r>
            <a:r>
              <a:rPr lang="en-US" dirty="0"/>
              <a:t> </a:t>
            </a:r>
            <a:r>
              <a:rPr lang="en-US" dirty="0" err="1"/>
              <a:t>lây</a:t>
            </a:r>
            <a:r>
              <a:rPr lang="en-US" dirty="0"/>
              <a:t> </a:t>
            </a:r>
            <a:r>
              <a:rPr lang="en-US" dirty="0" err="1"/>
              <a:t>nhiễm</a:t>
            </a:r>
            <a:r>
              <a:rPr lang="en-US" dirty="0"/>
              <a:t> </a:t>
            </a:r>
            <a:r>
              <a:rPr lang="en-US" dirty="0" err="1"/>
              <a:t>tại</a:t>
            </a:r>
            <a:r>
              <a:rPr lang="en-US" dirty="0"/>
              <a:t> </a:t>
            </a:r>
            <a:r>
              <a:rPr lang="en-US" dirty="0" err="1"/>
              <a:t>Trạm</a:t>
            </a:r>
            <a:r>
              <a:rPr lang="en-US" dirty="0"/>
              <a:t> Y </a:t>
            </a:r>
            <a:r>
              <a:rPr lang="en-US" dirty="0" err="1"/>
              <a:t>tế</a:t>
            </a:r>
            <a:r>
              <a:rPr lang="en-US" dirty="0"/>
              <a:t> </a:t>
            </a:r>
            <a:r>
              <a:rPr lang="en-US" dirty="0" err="1"/>
              <a:t>xã</a:t>
            </a:r>
            <a:r>
              <a:rPr lang="en-US" dirty="0"/>
              <a:t>”</a:t>
            </a:r>
          </a:p>
          <a:p>
            <a:r>
              <a:rPr lang="en-US" dirty="0" err="1" smtClean="0"/>
              <a:t>Quyết</a:t>
            </a:r>
            <a:r>
              <a:rPr lang="en-US" dirty="0" smtClean="0"/>
              <a:t> </a:t>
            </a:r>
            <a:r>
              <a:rPr lang="en-US" dirty="0" err="1"/>
              <a:t>định</a:t>
            </a:r>
            <a:r>
              <a:rPr lang="en-US" dirty="0"/>
              <a:t> </a:t>
            </a:r>
            <a:r>
              <a:rPr lang="en-US" dirty="0" err="1"/>
              <a:t>số</a:t>
            </a:r>
            <a:r>
              <a:rPr lang="en-US" dirty="0"/>
              <a:t> 5481/</a:t>
            </a:r>
            <a:r>
              <a:rPr lang="en-US" dirty="0" err="1"/>
              <a:t>QĐ-BYT</a:t>
            </a:r>
            <a:r>
              <a:rPr lang="en-US" dirty="0"/>
              <a:t> </a:t>
            </a:r>
            <a:r>
              <a:rPr lang="en-US" dirty="0" err="1"/>
              <a:t>ngày</a:t>
            </a:r>
            <a:r>
              <a:rPr lang="en-US" dirty="0"/>
              <a:t> 30 </a:t>
            </a:r>
            <a:r>
              <a:rPr lang="en-US" dirty="0" err="1"/>
              <a:t>tháng</a:t>
            </a:r>
            <a:r>
              <a:rPr lang="en-US" dirty="0"/>
              <a:t> 12 </a:t>
            </a:r>
            <a:r>
              <a:rPr lang="en-US" dirty="0" err="1"/>
              <a:t>năm</a:t>
            </a:r>
            <a:r>
              <a:rPr lang="en-US" dirty="0"/>
              <a:t> 2020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Bộ</a:t>
            </a:r>
            <a:r>
              <a:rPr lang="en-US" dirty="0"/>
              <a:t> Y </a:t>
            </a:r>
            <a:r>
              <a:rPr lang="en-US" dirty="0" err="1"/>
              <a:t>tế</a:t>
            </a:r>
            <a:r>
              <a:rPr lang="en-US" dirty="0"/>
              <a:t> </a:t>
            </a:r>
            <a:r>
              <a:rPr lang="en-US" dirty="0" err="1"/>
              <a:t>về</a:t>
            </a:r>
            <a:r>
              <a:rPr lang="en-US" dirty="0"/>
              <a:t> </a:t>
            </a:r>
            <a:r>
              <a:rPr lang="en-US" dirty="0" err="1"/>
              <a:t>việc</a:t>
            </a:r>
            <a:r>
              <a:rPr lang="en-US" dirty="0"/>
              <a:t> ban </a:t>
            </a:r>
            <a:r>
              <a:rPr lang="en-US" dirty="0" err="1"/>
              <a:t>hành</a:t>
            </a:r>
            <a:r>
              <a:rPr lang="en-US" dirty="0"/>
              <a:t> </a:t>
            </a:r>
            <a:r>
              <a:rPr lang="en-US" dirty="0" err="1"/>
              <a:t>tài</a:t>
            </a:r>
            <a:r>
              <a:rPr lang="en-US" dirty="0"/>
              <a:t> </a:t>
            </a:r>
            <a:r>
              <a:rPr lang="en-US" dirty="0" err="1"/>
              <a:t>liệu</a:t>
            </a:r>
            <a:r>
              <a:rPr lang="en-US" dirty="0"/>
              <a:t> </a:t>
            </a:r>
            <a:r>
              <a:rPr lang="en-US" dirty="0" err="1"/>
              <a:t>chuyên</a:t>
            </a:r>
            <a:r>
              <a:rPr lang="en-US" dirty="0"/>
              <a:t> </a:t>
            </a:r>
            <a:r>
              <a:rPr lang="en-US" dirty="0" err="1"/>
              <a:t>môn</a:t>
            </a:r>
            <a:r>
              <a:rPr lang="en-US" dirty="0"/>
              <a:t> “</a:t>
            </a:r>
            <a:r>
              <a:rPr lang="en-US" dirty="0" err="1"/>
              <a:t>Hướng</a:t>
            </a:r>
            <a:r>
              <a:rPr lang="en-US" dirty="0"/>
              <a:t> </a:t>
            </a:r>
            <a:r>
              <a:rPr lang="en-US" dirty="0" err="1"/>
              <a:t>dẫn</a:t>
            </a:r>
            <a:r>
              <a:rPr lang="en-US" dirty="0"/>
              <a:t> </a:t>
            </a:r>
            <a:r>
              <a:rPr lang="en-US" dirty="0" err="1"/>
              <a:t>chẩn</a:t>
            </a:r>
            <a:r>
              <a:rPr lang="en-US" dirty="0"/>
              <a:t> </a:t>
            </a:r>
            <a:r>
              <a:rPr lang="en-US" dirty="0" err="1"/>
              <a:t>đoán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điều</a:t>
            </a:r>
            <a:r>
              <a:rPr lang="en-US" dirty="0"/>
              <a:t> </a:t>
            </a:r>
            <a:r>
              <a:rPr lang="en-US" dirty="0" err="1"/>
              <a:t>trị</a:t>
            </a:r>
            <a:r>
              <a:rPr lang="en-US" dirty="0"/>
              <a:t> </a:t>
            </a:r>
            <a:r>
              <a:rPr lang="en-US" dirty="0" err="1"/>
              <a:t>đái</a:t>
            </a:r>
            <a:r>
              <a:rPr lang="en-US" dirty="0"/>
              <a:t> </a:t>
            </a:r>
            <a:r>
              <a:rPr lang="en-US" dirty="0" err="1"/>
              <a:t>tháo</a:t>
            </a:r>
            <a:r>
              <a:rPr lang="en-US" dirty="0"/>
              <a:t> </a:t>
            </a:r>
            <a:r>
              <a:rPr lang="en-US" dirty="0" err="1"/>
              <a:t>đường</a:t>
            </a:r>
            <a:r>
              <a:rPr lang="en-US" dirty="0"/>
              <a:t> </a:t>
            </a:r>
            <a:r>
              <a:rPr lang="en-US" dirty="0" err="1"/>
              <a:t>típ</a:t>
            </a:r>
            <a:r>
              <a:rPr lang="en-US" dirty="0"/>
              <a:t> 2”</a:t>
            </a:r>
          </a:p>
          <a:p>
            <a:r>
              <a:rPr lang="en-US" dirty="0" err="1" smtClean="0"/>
              <a:t>Quyết</a:t>
            </a:r>
            <a:r>
              <a:rPr lang="en-US" dirty="0" smtClean="0"/>
              <a:t> </a:t>
            </a:r>
            <a:r>
              <a:rPr lang="en-US" dirty="0" err="1"/>
              <a:t>định</a:t>
            </a:r>
            <a:r>
              <a:rPr lang="en-US" dirty="0"/>
              <a:t> </a:t>
            </a:r>
            <a:r>
              <a:rPr lang="en-US" dirty="0" err="1"/>
              <a:t>số</a:t>
            </a:r>
            <a:r>
              <a:rPr lang="en-US" dirty="0"/>
              <a:t> 3756/</a:t>
            </a:r>
            <a:r>
              <a:rPr lang="en-US" dirty="0" err="1"/>
              <a:t>QĐ-BYT</a:t>
            </a:r>
            <a:r>
              <a:rPr lang="en-US" dirty="0"/>
              <a:t> </a:t>
            </a:r>
            <a:r>
              <a:rPr lang="en-US" dirty="0" err="1"/>
              <a:t>ngày</a:t>
            </a:r>
            <a:r>
              <a:rPr lang="en-US" dirty="0"/>
              <a:t> 21 </a:t>
            </a:r>
            <a:r>
              <a:rPr lang="en-US" dirty="0" err="1"/>
              <a:t>tháng</a:t>
            </a:r>
            <a:r>
              <a:rPr lang="en-US" dirty="0"/>
              <a:t> 6 </a:t>
            </a:r>
            <a:r>
              <a:rPr lang="en-US" dirty="0" err="1"/>
              <a:t>năm</a:t>
            </a:r>
            <a:r>
              <a:rPr lang="en-US" dirty="0"/>
              <a:t> 2018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Bộ</a:t>
            </a:r>
            <a:r>
              <a:rPr lang="en-US" dirty="0"/>
              <a:t> Y </a:t>
            </a:r>
            <a:r>
              <a:rPr lang="en-US" dirty="0" err="1"/>
              <a:t>tế</a:t>
            </a:r>
            <a:r>
              <a:rPr lang="en-US" dirty="0"/>
              <a:t> </a:t>
            </a:r>
            <a:r>
              <a:rPr lang="en-US" dirty="0" err="1"/>
              <a:t>về</a:t>
            </a:r>
            <a:r>
              <a:rPr lang="en-US" dirty="0"/>
              <a:t> </a:t>
            </a:r>
            <a:r>
              <a:rPr lang="en-US" dirty="0" err="1"/>
              <a:t>việc</a:t>
            </a:r>
            <a:r>
              <a:rPr lang="en-US" dirty="0"/>
              <a:t> ban </a:t>
            </a:r>
            <a:r>
              <a:rPr lang="en-US" dirty="0" err="1"/>
              <a:t>hành</a:t>
            </a:r>
            <a:r>
              <a:rPr lang="en-US" dirty="0"/>
              <a:t> </a:t>
            </a:r>
            <a:r>
              <a:rPr lang="en-US" dirty="0" err="1"/>
              <a:t>hướng</a:t>
            </a:r>
            <a:r>
              <a:rPr lang="en-US" dirty="0"/>
              <a:t> </a:t>
            </a:r>
            <a:r>
              <a:rPr lang="en-US" dirty="0" err="1"/>
              <a:t>dẫn</a:t>
            </a:r>
            <a:r>
              <a:rPr lang="en-US" dirty="0"/>
              <a:t> </a:t>
            </a:r>
            <a:r>
              <a:rPr lang="en-US" dirty="0" err="1"/>
              <a:t>hoạt</a:t>
            </a:r>
            <a:r>
              <a:rPr lang="en-US" dirty="0"/>
              <a:t> </a:t>
            </a:r>
            <a:r>
              <a:rPr lang="en-US" dirty="0" err="1"/>
              <a:t>động</a:t>
            </a:r>
            <a:r>
              <a:rPr lang="en-US" dirty="0"/>
              <a:t> </a:t>
            </a:r>
            <a:r>
              <a:rPr lang="en-US" dirty="0" err="1"/>
              <a:t>dự</a:t>
            </a:r>
            <a:r>
              <a:rPr lang="en-US" dirty="0"/>
              <a:t> </a:t>
            </a:r>
            <a:r>
              <a:rPr lang="en-US" dirty="0" err="1"/>
              <a:t>phòng</a:t>
            </a:r>
            <a:r>
              <a:rPr lang="en-US" dirty="0"/>
              <a:t>, </a:t>
            </a:r>
            <a:r>
              <a:rPr lang="en-US" dirty="0" err="1"/>
              <a:t>phát</a:t>
            </a:r>
            <a:r>
              <a:rPr lang="en-US" dirty="0"/>
              <a:t> </a:t>
            </a:r>
            <a:r>
              <a:rPr lang="en-US" dirty="0" err="1"/>
              <a:t>hiện</a:t>
            </a:r>
            <a:r>
              <a:rPr lang="en-US" dirty="0"/>
              <a:t> </a:t>
            </a:r>
            <a:r>
              <a:rPr lang="en-US" dirty="0" err="1"/>
              <a:t>sớm</a:t>
            </a:r>
            <a:r>
              <a:rPr lang="en-US" dirty="0"/>
              <a:t>, </a:t>
            </a:r>
            <a:r>
              <a:rPr lang="en-US" dirty="0" err="1"/>
              <a:t>chẩn</a:t>
            </a:r>
            <a:r>
              <a:rPr lang="en-US" dirty="0"/>
              <a:t> </a:t>
            </a:r>
            <a:r>
              <a:rPr lang="en-US" dirty="0" err="1"/>
              <a:t>đoán</a:t>
            </a:r>
            <a:r>
              <a:rPr lang="en-US" dirty="0"/>
              <a:t>, </a:t>
            </a:r>
            <a:r>
              <a:rPr lang="en-US" dirty="0" err="1"/>
              <a:t>điều</a:t>
            </a:r>
            <a:r>
              <a:rPr lang="en-US" dirty="0"/>
              <a:t> </a:t>
            </a:r>
            <a:r>
              <a:rPr lang="en-US" dirty="0" err="1"/>
              <a:t>trị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quản</a:t>
            </a:r>
            <a:r>
              <a:rPr lang="en-US" dirty="0"/>
              <a:t> </a:t>
            </a:r>
            <a:r>
              <a:rPr lang="en-US" dirty="0" err="1"/>
              <a:t>lý</a:t>
            </a:r>
            <a:r>
              <a:rPr lang="en-US" dirty="0"/>
              <a:t> </a:t>
            </a:r>
            <a:r>
              <a:rPr lang="en-US" dirty="0" err="1"/>
              <a:t>một</a:t>
            </a:r>
            <a:r>
              <a:rPr lang="en-US" dirty="0"/>
              <a:t> </a:t>
            </a:r>
            <a:r>
              <a:rPr lang="en-US" dirty="0" err="1"/>
              <a:t>số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không</a:t>
            </a:r>
            <a:r>
              <a:rPr lang="en-US" dirty="0"/>
              <a:t> </a:t>
            </a:r>
            <a:r>
              <a:rPr lang="en-US" dirty="0" err="1"/>
              <a:t>lây</a:t>
            </a:r>
            <a:r>
              <a:rPr lang="en-US" dirty="0"/>
              <a:t> </a:t>
            </a:r>
            <a:r>
              <a:rPr lang="en-US" dirty="0" err="1"/>
              <a:t>nhiễm</a:t>
            </a:r>
            <a:r>
              <a:rPr lang="en-US" dirty="0"/>
              <a:t> </a:t>
            </a:r>
            <a:r>
              <a:rPr lang="en-US" dirty="0" err="1"/>
              <a:t>phổ</a:t>
            </a:r>
            <a:r>
              <a:rPr lang="en-US" dirty="0"/>
              <a:t> </a:t>
            </a:r>
            <a:r>
              <a:rPr lang="en-US" dirty="0" err="1"/>
              <a:t>biến</a:t>
            </a:r>
            <a:r>
              <a:rPr lang="en-US" dirty="0"/>
              <a:t> </a:t>
            </a:r>
            <a:r>
              <a:rPr lang="en-US" dirty="0" err="1"/>
              <a:t>cho</a:t>
            </a:r>
            <a:r>
              <a:rPr lang="en-US" dirty="0"/>
              <a:t> </a:t>
            </a:r>
            <a:r>
              <a:rPr lang="en-US" dirty="0" err="1"/>
              <a:t>tuyến</a:t>
            </a:r>
            <a:r>
              <a:rPr lang="en-US" dirty="0"/>
              <a:t> y </a:t>
            </a:r>
            <a:r>
              <a:rPr lang="en-US" dirty="0" err="1"/>
              <a:t>tế</a:t>
            </a:r>
            <a:r>
              <a:rPr lang="en-US" dirty="0"/>
              <a:t> </a:t>
            </a:r>
            <a:r>
              <a:rPr lang="en-US" dirty="0" err="1"/>
              <a:t>cơ</a:t>
            </a:r>
            <a:r>
              <a:rPr lang="en-US" dirty="0"/>
              <a:t> </a:t>
            </a:r>
            <a:r>
              <a:rPr lang="en-US" dirty="0" err="1"/>
              <a:t>sở</a:t>
            </a:r>
            <a:endParaRPr lang="en-US" dirty="0"/>
          </a:p>
          <a:p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/>
              <a:t>kiến</a:t>
            </a:r>
            <a:r>
              <a:rPr lang="en-US" dirty="0"/>
              <a:t> </a:t>
            </a:r>
            <a:r>
              <a:rPr lang="en-US" dirty="0" err="1"/>
              <a:t>thức</a:t>
            </a:r>
            <a:r>
              <a:rPr lang="en-US" dirty="0"/>
              <a:t> </a:t>
            </a:r>
            <a:r>
              <a:rPr lang="en-US" dirty="0" err="1"/>
              <a:t>về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không</a:t>
            </a:r>
            <a:r>
              <a:rPr lang="en-US" dirty="0"/>
              <a:t> </a:t>
            </a:r>
            <a:r>
              <a:rPr lang="en-US" dirty="0" err="1"/>
              <a:t>lây</a:t>
            </a:r>
            <a:r>
              <a:rPr lang="en-US" dirty="0"/>
              <a:t> </a:t>
            </a:r>
            <a:r>
              <a:rPr lang="en-US" dirty="0" err="1"/>
              <a:t>nhiễm</a:t>
            </a:r>
            <a:r>
              <a:rPr lang="en-US" dirty="0"/>
              <a:t> </a:t>
            </a:r>
            <a:r>
              <a:rPr lang="en-US" dirty="0" err="1"/>
              <a:t>khác</a:t>
            </a:r>
            <a:r>
              <a:rPr lang="en-US" dirty="0"/>
              <a:t> </a:t>
            </a:r>
            <a:r>
              <a:rPr lang="en-US" dirty="0" err="1"/>
              <a:t>có</a:t>
            </a:r>
            <a:r>
              <a:rPr lang="en-US" dirty="0"/>
              <a:t> </a:t>
            </a:r>
            <a:r>
              <a:rPr lang="en-US" dirty="0" err="1"/>
              <a:t>liên</a:t>
            </a:r>
            <a:r>
              <a:rPr lang="en-US" dirty="0"/>
              <a:t> </a:t>
            </a:r>
            <a:r>
              <a:rPr lang="en-US" dirty="0" err="1"/>
              <a:t>quan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8873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>VỊ TRÍ </a:t>
            </a:r>
            <a:r>
              <a:rPr lang="pt-B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DINH DƯỠNG HẠNG III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/>
              <a:t>Nhu</a:t>
            </a:r>
            <a:r>
              <a:rPr lang="en-US" dirty="0"/>
              <a:t> </a:t>
            </a:r>
            <a:r>
              <a:rPr lang="en-US" dirty="0" err="1"/>
              <a:t>cầu</a:t>
            </a:r>
            <a:r>
              <a:rPr lang="en-US" dirty="0"/>
              <a:t> </a:t>
            </a:r>
            <a:r>
              <a:rPr lang="en-US" dirty="0" err="1"/>
              <a:t>năng</a:t>
            </a:r>
            <a:r>
              <a:rPr lang="en-US" dirty="0"/>
              <a:t> </a:t>
            </a:r>
            <a:r>
              <a:rPr lang="en-US" dirty="0" err="1"/>
              <a:t>lượng</a:t>
            </a:r>
            <a:r>
              <a:rPr lang="en-US" dirty="0"/>
              <a:t> </a:t>
            </a:r>
            <a:r>
              <a:rPr lang="en-US" dirty="0" err="1"/>
              <a:t>khuyến</a:t>
            </a:r>
            <a:r>
              <a:rPr lang="en-US" dirty="0"/>
              <a:t> </a:t>
            </a:r>
            <a:r>
              <a:rPr lang="en-US" dirty="0" err="1"/>
              <a:t>nghị</a:t>
            </a:r>
            <a:r>
              <a:rPr lang="en-US" dirty="0"/>
              <a:t> </a:t>
            </a:r>
            <a:r>
              <a:rPr lang="en-US" dirty="0" err="1"/>
              <a:t>cho</a:t>
            </a:r>
            <a:r>
              <a:rPr lang="en-US" dirty="0"/>
              <a:t> </a:t>
            </a:r>
            <a:r>
              <a:rPr lang="en-US" dirty="0" err="1"/>
              <a:t>người</a:t>
            </a:r>
            <a:r>
              <a:rPr lang="en-US" dirty="0"/>
              <a:t> </a:t>
            </a:r>
            <a:r>
              <a:rPr lang="en-US" dirty="0" err="1"/>
              <a:t>trưởng</a:t>
            </a:r>
            <a:r>
              <a:rPr lang="en-US" dirty="0"/>
              <a:t> </a:t>
            </a:r>
            <a:r>
              <a:rPr lang="en-US" dirty="0" err="1"/>
              <a:t>thành</a:t>
            </a:r>
            <a:r>
              <a:rPr lang="en-US" dirty="0"/>
              <a:t> ở </a:t>
            </a:r>
            <a:r>
              <a:rPr lang="en-US" dirty="0" err="1"/>
              <a:t>Việt</a:t>
            </a:r>
            <a:r>
              <a:rPr lang="en-US" dirty="0"/>
              <a:t> Nam (</a:t>
            </a:r>
            <a:r>
              <a:rPr lang="en-US" dirty="0" err="1"/>
              <a:t>nhu</a:t>
            </a:r>
            <a:r>
              <a:rPr lang="en-US" dirty="0"/>
              <a:t> </a:t>
            </a:r>
            <a:r>
              <a:rPr lang="en-US" dirty="0" err="1"/>
              <a:t>cầu</a:t>
            </a:r>
            <a:r>
              <a:rPr lang="en-US" dirty="0"/>
              <a:t> </a:t>
            </a:r>
            <a:r>
              <a:rPr lang="en-US" dirty="0" err="1"/>
              <a:t>dinh</a:t>
            </a:r>
            <a:r>
              <a:rPr lang="en-US" dirty="0"/>
              <a:t> </a:t>
            </a:r>
            <a:r>
              <a:rPr lang="en-US" dirty="0" err="1"/>
              <a:t>dưỡng</a:t>
            </a:r>
            <a:r>
              <a:rPr lang="en-US" dirty="0"/>
              <a:t> </a:t>
            </a:r>
            <a:r>
              <a:rPr lang="en-US" dirty="0" err="1"/>
              <a:t>khuyến</a:t>
            </a:r>
            <a:r>
              <a:rPr lang="en-US" dirty="0"/>
              <a:t> </a:t>
            </a:r>
            <a:r>
              <a:rPr lang="en-US" dirty="0" err="1"/>
              <a:t>nghị</a:t>
            </a:r>
            <a:r>
              <a:rPr lang="en-US" dirty="0"/>
              <a:t> </a:t>
            </a:r>
            <a:r>
              <a:rPr lang="en-US" dirty="0" err="1"/>
              <a:t>cho</a:t>
            </a:r>
            <a:r>
              <a:rPr lang="en-US" dirty="0"/>
              <a:t> </a:t>
            </a:r>
            <a:r>
              <a:rPr lang="en-US" dirty="0" err="1"/>
              <a:t>người</a:t>
            </a:r>
            <a:r>
              <a:rPr lang="en-US" dirty="0"/>
              <a:t> </a:t>
            </a:r>
            <a:r>
              <a:rPr lang="en-US" dirty="0" err="1"/>
              <a:t>Việt</a:t>
            </a:r>
            <a:r>
              <a:rPr lang="en-US" dirty="0"/>
              <a:t> Nam – </a:t>
            </a:r>
            <a:r>
              <a:rPr lang="en-US" dirty="0" err="1"/>
              <a:t>Bộ</a:t>
            </a:r>
            <a:r>
              <a:rPr lang="en-US" dirty="0"/>
              <a:t> Y </a:t>
            </a:r>
            <a:r>
              <a:rPr lang="en-US" dirty="0" err="1"/>
              <a:t>tế</a:t>
            </a:r>
            <a:r>
              <a:rPr lang="en-US" dirty="0"/>
              <a:t> - </a:t>
            </a:r>
            <a:r>
              <a:rPr lang="en-US" dirty="0" err="1"/>
              <a:t>Viện</a:t>
            </a:r>
            <a:r>
              <a:rPr lang="en-US" dirty="0"/>
              <a:t> </a:t>
            </a:r>
            <a:r>
              <a:rPr lang="en-US" dirty="0" err="1"/>
              <a:t>Dinh</a:t>
            </a:r>
            <a:r>
              <a:rPr lang="en-US" dirty="0"/>
              <a:t> </a:t>
            </a:r>
            <a:r>
              <a:rPr lang="en-US" dirty="0" err="1"/>
              <a:t>dưỡng</a:t>
            </a:r>
            <a:r>
              <a:rPr lang="en-US" dirty="0"/>
              <a:t> – </a:t>
            </a:r>
            <a:r>
              <a:rPr lang="en-US" dirty="0" err="1"/>
              <a:t>nhà</a:t>
            </a:r>
            <a:r>
              <a:rPr lang="en-US" dirty="0"/>
              <a:t> </a:t>
            </a:r>
            <a:r>
              <a:rPr lang="en-US" dirty="0" err="1"/>
              <a:t>xuất</a:t>
            </a:r>
            <a:r>
              <a:rPr lang="en-US" dirty="0"/>
              <a:t> </a:t>
            </a:r>
            <a:r>
              <a:rPr lang="en-US" dirty="0" err="1"/>
              <a:t>bản</a:t>
            </a:r>
            <a:r>
              <a:rPr lang="en-US" dirty="0"/>
              <a:t> Y </a:t>
            </a:r>
            <a:r>
              <a:rPr lang="en-US" dirty="0" err="1"/>
              <a:t>học</a:t>
            </a:r>
            <a:r>
              <a:rPr lang="en-US" dirty="0"/>
              <a:t> 2016)</a:t>
            </a:r>
          </a:p>
          <a:p>
            <a:r>
              <a:rPr lang="en-US" dirty="0" err="1" smtClean="0"/>
              <a:t>Chăm</a:t>
            </a:r>
            <a:r>
              <a:rPr lang="en-US" dirty="0" smtClean="0"/>
              <a:t> </a:t>
            </a:r>
            <a:r>
              <a:rPr lang="en-US" dirty="0" err="1"/>
              <a:t>sóc</a:t>
            </a:r>
            <a:r>
              <a:rPr lang="en-US" dirty="0"/>
              <a:t> </a:t>
            </a:r>
            <a:r>
              <a:rPr lang="en-US" dirty="0" err="1"/>
              <a:t>dinh</a:t>
            </a:r>
            <a:r>
              <a:rPr lang="en-US" dirty="0"/>
              <a:t> </a:t>
            </a:r>
            <a:r>
              <a:rPr lang="en-US" dirty="0" err="1"/>
              <a:t>dưỡng</a:t>
            </a:r>
            <a:r>
              <a:rPr lang="en-US" dirty="0"/>
              <a:t> </a:t>
            </a:r>
            <a:r>
              <a:rPr lang="en-US" dirty="0" err="1"/>
              <a:t>cho</a:t>
            </a:r>
            <a:r>
              <a:rPr lang="en-US" dirty="0"/>
              <a:t> </a:t>
            </a:r>
            <a:r>
              <a:rPr lang="en-US" dirty="0" err="1"/>
              <a:t>bà</a:t>
            </a:r>
            <a:r>
              <a:rPr lang="en-US" dirty="0"/>
              <a:t> </a:t>
            </a:r>
            <a:r>
              <a:rPr lang="en-US" dirty="0" err="1"/>
              <a:t>mẹ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trẻ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 – </a:t>
            </a:r>
            <a:r>
              <a:rPr lang="en-US" dirty="0" err="1"/>
              <a:t>Bộ</a:t>
            </a:r>
            <a:r>
              <a:rPr lang="en-US" dirty="0"/>
              <a:t> Y </a:t>
            </a:r>
            <a:r>
              <a:rPr lang="en-US" dirty="0" err="1"/>
              <a:t>tế</a:t>
            </a:r>
            <a:r>
              <a:rPr lang="en-US" dirty="0"/>
              <a:t> - </a:t>
            </a:r>
            <a:r>
              <a:rPr lang="en-US" dirty="0" err="1"/>
              <a:t>Viện</a:t>
            </a:r>
            <a:r>
              <a:rPr lang="en-US" dirty="0"/>
              <a:t> </a:t>
            </a:r>
            <a:r>
              <a:rPr lang="en-US" dirty="0" err="1"/>
              <a:t>Dinh</a:t>
            </a:r>
            <a:r>
              <a:rPr lang="en-US" dirty="0"/>
              <a:t> </a:t>
            </a:r>
            <a:r>
              <a:rPr lang="en-US" dirty="0" err="1"/>
              <a:t>dưỡng</a:t>
            </a:r>
            <a:r>
              <a:rPr lang="en-US" dirty="0"/>
              <a:t> 2015</a:t>
            </a:r>
          </a:p>
          <a:p>
            <a:r>
              <a:rPr lang="en-US" dirty="0" err="1" smtClean="0"/>
              <a:t>Hướng</a:t>
            </a:r>
            <a:r>
              <a:rPr lang="en-US" dirty="0" smtClean="0"/>
              <a:t> </a:t>
            </a:r>
            <a:r>
              <a:rPr lang="en-US" dirty="0" err="1"/>
              <a:t>dẫn</a:t>
            </a:r>
            <a:r>
              <a:rPr lang="en-US" dirty="0"/>
              <a:t> </a:t>
            </a:r>
            <a:r>
              <a:rPr lang="en-US" dirty="0" err="1"/>
              <a:t>quốc</a:t>
            </a:r>
            <a:r>
              <a:rPr lang="en-US" dirty="0"/>
              <a:t> </a:t>
            </a:r>
            <a:r>
              <a:rPr lang="en-US" dirty="0" err="1"/>
              <a:t>gia</a:t>
            </a:r>
            <a:r>
              <a:rPr lang="en-US" dirty="0"/>
              <a:t> </a:t>
            </a:r>
            <a:r>
              <a:rPr lang="en-US" dirty="0" err="1"/>
              <a:t>phòng</a:t>
            </a:r>
            <a:r>
              <a:rPr lang="en-US" dirty="0"/>
              <a:t> </a:t>
            </a:r>
            <a:r>
              <a:rPr lang="en-US" dirty="0" err="1"/>
              <a:t>chống</a:t>
            </a:r>
            <a:r>
              <a:rPr lang="en-US" dirty="0"/>
              <a:t> </a:t>
            </a:r>
            <a:r>
              <a:rPr lang="en-US" dirty="0" err="1"/>
              <a:t>thiếu</a:t>
            </a:r>
            <a:r>
              <a:rPr lang="en-US" dirty="0"/>
              <a:t> vi </a:t>
            </a:r>
            <a:r>
              <a:rPr lang="en-US" dirty="0" err="1"/>
              <a:t>chất</a:t>
            </a:r>
            <a:r>
              <a:rPr lang="en-US" dirty="0"/>
              <a:t> </a:t>
            </a:r>
            <a:r>
              <a:rPr lang="en-US" dirty="0" err="1"/>
              <a:t>dinh</a:t>
            </a:r>
            <a:r>
              <a:rPr lang="en-US" dirty="0"/>
              <a:t> </a:t>
            </a:r>
            <a:r>
              <a:rPr lang="en-US" dirty="0" err="1"/>
              <a:t>dưỡng</a:t>
            </a:r>
            <a:r>
              <a:rPr lang="en-US" dirty="0"/>
              <a:t> (</a:t>
            </a:r>
            <a:r>
              <a:rPr lang="en-US" dirty="0" err="1"/>
              <a:t>theo</a:t>
            </a:r>
            <a:r>
              <a:rPr lang="en-US" dirty="0"/>
              <a:t> </a:t>
            </a:r>
            <a:r>
              <a:rPr lang="en-US" dirty="0" err="1"/>
              <a:t>quyết</a:t>
            </a:r>
            <a:r>
              <a:rPr lang="en-US" dirty="0"/>
              <a:t> </a:t>
            </a:r>
            <a:r>
              <a:rPr lang="en-US" dirty="0" err="1"/>
              <a:t>định</a:t>
            </a:r>
            <a:r>
              <a:rPr lang="en-US" dirty="0"/>
              <a:t> </a:t>
            </a:r>
            <a:r>
              <a:rPr lang="en-US" dirty="0" err="1"/>
              <a:t>số</a:t>
            </a:r>
            <a:r>
              <a:rPr lang="en-US" dirty="0"/>
              <a:t> 4944/</a:t>
            </a:r>
            <a:r>
              <a:rPr lang="en-US" dirty="0" err="1"/>
              <a:t>QĐ-BYT</a:t>
            </a:r>
            <a:r>
              <a:rPr lang="en-US" dirty="0"/>
              <a:t> </a:t>
            </a:r>
            <a:r>
              <a:rPr lang="en-US" dirty="0" err="1"/>
              <a:t>ngày</a:t>
            </a:r>
            <a:r>
              <a:rPr lang="en-US" dirty="0"/>
              <a:t> 27 </a:t>
            </a:r>
            <a:r>
              <a:rPr lang="en-US" dirty="0" err="1"/>
              <a:t>tháng</a:t>
            </a:r>
            <a:r>
              <a:rPr lang="en-US" dirty="0"/>
              <a:t> 11 </a:t>
            </a:r>
            <a:r>
              <a:rPr lang="en-US" dirty="0" err="1"/>
              <a:t>năm</a:t>
            </a:r>
            <a:r>
              <a:rPr lang="en-US" dirty="0"/>
              <a:t> 2014).</a:t>
            </a:r>
          </a:p>
          <a:p>
            <a:r>
              <a:rPr lang="en-US" dirty="0" err="1" smtClean="0"/>
              <a:t>Hướng</a:t>
            </a:r>
            <a:r>
              <a:rPr lang="en-US" dirty="0" smtClean="0"/>
              <a:t> </a:t>
            </a:r>
            <a:r>
              <a:rPr lang="en-US" dirty="0" err="1"/>
              <a:t>dẫn</a:t>
            </a:r>
            <a:r>
              <a:rPr lang="en-US" dirty="0"/>
              <a:t> </a:t>
            </a:r>
            <a:r>
              <a:rPr lang="en-US" dirty="0" err="1"/>
              <a:t>quốc</a:t>
            </a:r>
            <a:r>
              <a:rPr lang="en-US" dirty="0"/>
              <a:t> </a:t>
            </a:r>
            <a:r>
              <a:rPr lang="en-US" dirty="0" err="1"/>
              <a:t>gia</a:t>
            </a:r>
            <a:r>
              <a:rPr lang="en-US" dirty="0"/>
              <a:t> </a:t>
            </a:r>
            <a:r>
              <a:rPr lang="en-US" dirty="0" err="1"/>
              <a:t>dinh</a:t>
            </a:r>
            <a:r>
              <a:rPr lang="en-US" dirty="0"/>
              <a:t> </a:t>
            </a:r>
            <a:r>
              <a:rPr lang="en-US" dirty="0" err="1"/>
              <a:t>dưỡng</a:t>
            </a:r>
            <a:r>
              <a:rPr lang="en-US" dirty="0"/>
              <a:t> </a:t>
            </a:r>
            <a:r>
              <a:rPr lang="en-US" dirty="0" err="1"/>
              <a:t>cho</a:t>
            </a:r>
            <a:r>
              <a:rPr lang="en-US" dirty="0"/>
              <a:t> </a:t>
            </a:r>
            <a:r>
              <a:rPr lang="en-US" dirty="0" err="1"/>
              <a:t>phụ</a:t>
            </a:r>
            <a:r>
              <a:rPr lang="en-US" dirty="0"/>
              <a:t> </a:t>
            </a:r>
            <a:r>
              <a:rPr lang="en-US" dirty="0" err="1"/>
              <a:t>nữ</a:t>
            </a:r>
            <a:r>
              <a:rPr lang="en-US" dirty="0"/>
              <a:t> </a:t>
            </a:r>
            <a:r>
              <a:rPr lang="en-US" dirty="0" err="1"/>
              <a:t>có</a:t>
            </a:r>
            <a:r>
              <a:rPr lang="en-US" dirty="0"/>
              <a:t> </a:t>
            </a:r>
            <a:r>
              <a:rPr lang="en-US" dirty="0" err="1"/>
              <a:t>thai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bà</a:t>
            </a:r>
            <a:r>
              <a:rPr lang="en-US" dirty="0"/>
              <a:t> </a:t>
            </a:r>
            <a:r>
              <a:rPr lang="en-US" dirty="0" err="1"/>
              <a:t>mẹ</a:t>
            </a:r>
            <a:r>
              <a:rPr lang="en-US" dirty="0"/>
              <a:t> </a:t>
            </a:r>
            <a:r>
              <a:rPr lang="en-US" dirty="0" err="1"/>
              <a:t>cho</a:t>
            </a:r>
            <a:r>
              <a:rPr lang="en-US" dirty="0"/>
              <a:t> con </a:t>
            </a:r>
            <a:r>
              <a:rPr lang="en-US" dirty="0" err="1"/>
              <a:t>bú</a:t>
            </a:r>
            <a:r>
              <a:rPr lang="en-US" dirty="0"/>
              <a:t> (</a:t>
            </a:r>
            <a:r>
              <a:rPr lang="en-US" dirty="0" err="1"/>
              <a:t>theo</a:t>
            </a:r>
            <a:r>
              <a:rPr lang="en-US" dirty="0"/>
              <a:t> </a:t>
            </a:r>
            <a:r>
              <a:rPr lang="en-US" dirty="0" err="1"/>
              <a:t>quyết</a:t>
            </a:r>
            <a:r>
              <a:rPr lang="en-US" dirty="0"/>
              <a:t> </a:t>
            </a:r>
            <a:r>
              <a:rPr lang="en-US" dirty="0" err="1"/>
              <a:t>định</a:t>
            </a:r>
            <a:r>
              <a:rPr lang="en-US" dirty="0"/>
              <a:t> </a:t>
            </a:r>
            <a:r>
              <a:rPr lang="en-US" dirty="0" err="1"/>
              <a:t>số</a:t>
            </a:r>
            <a:r>
              <a:rPr lang="en-US" dirty="0"/>
              <a:t> 776/</a:t>
            </a:r>
            <a:r>
              <a:rPr lang="en-US" dirty="0" err="1"/>
              <a:t>QĐ-BYT</a:t>
            </a:r>
            <a:r>
              <a:rPr lang="en-US" dirty="0"/>
              <a:t> </a:t>
            </a:r>
            <a:r>
              <a:rPr lang="en-US" dirty="0" err="1"/>
              <a:t>ngày</a:t>
            </a:r>
            <a:r>
              <a:rPr lang="en-US" dirty="0"/>
              <a:t> 08 </a:t>
            </a:r>
            <a:r>
              <a:rPr lang="en-US" dirty="0" err="1"/>
              <a:t>tháng</a:t>
            </a:r>
            <a:r>
              <a:rPr lang="en-US" dirty="0"/>
              <a:t> 3 </a:t>
            </a:r>
            <a:r>
              <a:rPr lang="en-US" dirty="0" err="1"/>
              <a:t>năm</a:t>
            </a:r>
            <a:r>
              <a:rPr lang="en-US" dirty="0"/>
              <a:t> 2017).</a:t>
            </a:r>
          </a:p>
          <a:p>
            <a:r>
              <a:rPr lang="en-US" smtClean="0"/>
              <a:t>Các</a:t>
            </a:r>
            <a:r>
              <a:rPr lang="en-US" dirty="0" smtClean="0"/>
              <a:t> </a:t>
            </a:r>
            <a:r>
              <a:rPr lang="en-US" dirty="0" err="1"/>
              <a:t>kiến</a:t>
            </a:r>
            <a:r>
              <a:rPr lang="en-US" dirty="0"/>
              <a:t> </a:t>
            </a:r>
            <a:r>
              <a:rPr lang="en-US" dirty="0" err="1"/>
              <a:t>thức</a:t>
            </a:r>
            <a:r>
              <a:rPr lang="en-US" dirty="0"/>
              <a:t> </a:t>
            </a:r>
            <a:r>
              <a:rPr lang="en-US" dirty="0" err="1"/>
              <a:t>về</a:t>
            </a:r>
            <a:r>
              <a:rPr lang="en-US" dirty="0"/>
              <a:t> </a:t>
            </a:r>
            <a:r>
              <a:rPr lang="en-US" dirty="0" err="1"/>
              <a:t>dinh</a:t>
            </a:r>
            <a:r>
              <a:rPr lang="en-US" dirty="0"/>
              <a:t> </a:t>
            </a:r>
            <a:r>
              <a:rPr lang="en-US" dirty="0" err="1"/>
              <a:t>dưỡng</a:t>
            </a:r>
            <a:r>
              <a:rPr lang="en-US" dirty="0"/>
              <a:t> </a:t>
            </a:r>
            <a:r>
              <a:rPr lang="en-US" dirty="0" err="1"/>
              <a:t>khác</a:t>
            </a:r>
            <a:r>
              <a:rPr lang="en-US" dirty="0"/>
              <a:t> </a:t>
            </a:r>
            <a:r>
              <a:rPr lang="en-US" dirty="0" err="1"/>
              <a:t>có</a:t>
            </a:r>
            <a:r>
              <a:rPr lang="en-US" dirty="0"/>
              <a:t> </a:t>
            </a:r>
            <a:r>
              <a:rPr lang="en-US" dirty="0" err="1"/>
              <a:t>liên</a:t>
            </a:r>
            <a:r>
              <a:rPr lang="en-US" dirty="0"/>
              <a:t> </a:t>
            </a:r>
            <a:r>
              <a:rPr lang="en-US" dirty="0" err="1"/>
              <a:t>quan</a:t>
            </a:r>
            <a:endParaRPr lang="en-US" dirty="0"/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0640197"/>
      </p:ext>
    </p:extLst>
  </p:cSld>
  <p:clrMapOvr>
    <a:masterClrMapping/>
  </p:clrMapOvr>
</p:sld>
</file>

<file path=ppt/theme/theme1.xml><?xml version="1.0" encoding="utf-8"?>
<a:theme xmlns:a="http://schemas.openxmlformats.org/drawingml/2006/main" name="HCDC powerpoint template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CDC temp 1" id="{D9118189-DE2C-4CD1-A199-D4E9BF5585C5}" vid="{E6EEFF19-C172-41F7-A582-0CB512D6ADA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189</TotalTime>
  <Words>421</Words>
  <Application>Microsoft Office PowerPoint</Application>
  <PresentationFormat>Widescreen</PresentationFormat>
  <Paragraphs>19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HCDC powerpoint template</vt:lpstr>
      <vt:lpstr>NỘI DUNG ÔN TẬP KHOA DINH DƯỠNG – BỆNH KHÔNG LÂY</vt:lpstr>
      <vt:lpstr>VỊ TRÍ CỬ NHÂN Y TẾ CÔNG CỘNG HẠNG III</vt:lpstr>
      <vt:lpstr>VỊ TRÍ BÁC SĨ HẠNG III (ĐA KHOA) </vt:lpstr>
      <vt:lpstr>VỊ TRÍ DINH DƯỠNG HẠNG III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BÁO CÁO TRUYỀN THÔNG ngày 29/6/2022</dc:title>
  <dc:creator>Admin</dc:creator>
  <cp:lastModifiedBy>Admin</cp:lastModifiedBy>
  <cp:revision>16</cp:revision>
  <dcterms:created xsi:type="dcterms:W3CDTF">2024-11-15T03:58:35Z</dcterms:created>
  <dcterms:modified xsi:type="dcterms:W3CDTF">2025-01-12T05:16:56Z</dcterms:modified>
</cp:coreProperties>
</file>